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modernComment_10C_67D47C0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3" r:id="rId5"/>
    <p:sldId id="261" r:id="rId6"/>
    <p:sldId id="259" r:id="rId7"/>
    <p:sldId id="264" r:id="rId8"/>
    <p:sldId id="269" r:id="rId9"/>
    <p:sldId id="260" r:id="rId10"/>
    <p:sldId id="266" r:id="rId11"/>
    <p:sldId id="267" r:id="rId12"/>
    <p:sldId id="268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AA6D31-4556-833D-2B61-960A2BE6E308}" name="Ann.Marie.Kennedy" initials="A" userId="S::Ann.Marie.Kennedy@ul.ie::ff876bf7-2a21-4426-a288-e448859d06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4A5A2-3200-43E7-B4C4-0D3D0320B5DE}" v="13" dt="2023-04-05T19:54:5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Kennedy" userId="0c6a0473cac5c89c" providerId="LiveId" clId="{B0E4A5A2-3200-43E7-B4C4-0D3D0320B5DE}"/>
    <pc:docChg chg="undo custSel addSld delSld modSld sldOrd">
      <pc:chgData name="Sean Kennedy" userId="0c6a0473cac5c89c" providerId="LiveId" clId="{B0E4A5A2-3200-43E7-B4C4-0D3D0320B5DE}" dt="2023-04-07T13:09:31.713" v="1972" actId="20577"/>
      <pc:docMkLst>
        <pc:docMk/>
      </pc:docMkLst>
      <pc:sldChg chg="addSp delSp modSp mod setBg setClrOvrMap">
        <pc:chgData name="Sean Kennedy" userId="0c6a0473cac5c89c" providerId="LiveId" clId="{B0E4A5A2-3200-43E7-B4C4-0D3D0320B5DE}" dt="2023-04-02T14:15:02.740" v="1350" actId="255"/>
        <pc:sldMkLst>
          <pc:docMk/>
          <pc:sldMk cId="272369198" sldId="256"/>
        </pc:sldMkLst>
        <pc:spChg chg="mod">
          <ac:chgData name="Sean Kennedy" userId="0c6a0473cac5c89c" providerId="LiveId" clId="{B0E4A5A2-3200-43E7-B4C4-0D3D0320B5DE}" dt="2023-04-02T14:14:51.602" v="1348" actId="26606"/>
          <ac:spMkLst>
            <pc:docMk/>
            <pc:sldMk cId="272369198" sldId="256"/>
            <ac:spMk id="2" creationId="{868A9707-27DA-5922-9B91-9C1CF1E9ABB4}"/>
          </ac:spMkLst>
        </pc:spChg>
        <pc:spChg chg="mod">
          <ac:chgData name="Sean Kennedy" userId="0c6a0473cac5c89c" providerId="LiveId" clId="{B0E4A5A2-3200-43E7-B4C4-0D3D0320B5DE}" dt="2023-04-02T14:15:02.740" v="1350" actId="255"/>
          <ac:spMkLst>
            <pc:docMk/>
            <pc:sldMk cId="272369198" sldId="256"/>
            <ac:spMk id="3" creationId="{37F4253F-E4AE-CCE3-4CE6-81C35D5C86FC}"/>
          </ac:spMkLst>
        </pc:spChg>
        <pc:spChg chg="add">
          <ac:chgData name="Sean Kennedy" userId="0c6a0473cac5c89c" providerId="LiveId" clId="{B0E4A5A2-3200-43E7-B4C4-0D3D0320B5DE}" dt="2023-04-02T14:14:51.602" v="1348" actId="26606"/>
          <ac:spMkLst>
            <pc:docMk/>
            <pc:sldMk cId="272369198" sldId="256"/>
            <ac:spMk id="8" creationId="{57ABABA7-0420-4200-9B65-1C1967CE9373}"/>
          </ac:spMkLst>
        </pc:spChg>
        <pc:spChg chg="add del">
          <ac:chgData name="Sean Kennedy" userId="0c6a0473cac5c89c" providerId="LiveId" clId="{B0E4A5A2-3200-43E7-B4C4-0D3D0320B5DE}" dt="2023-04-02T14:14:51.586" v="1347" actId="26606"/>
          <ac:spMkLst>
            <pc:docMk/>
            <pc:sldMk cId="272369198" sldId="256"/>
            <ac:spMk id="9" creationId="{1FF9CEF5-A50D-4B8B-9852-D76F7037867E}"/>
          </ac:spMkLst>
        </pc:spChg>
        <pc:spChg chg="add">
          <ac:chgData name="Sean Kennedy" userId="0c6a0473cac5c89c" providerId="LiveId" clId="{B0E4A5A2-3200-43E7-B4C4-0D3D0320B5DE}" dt="2023-04-02T14:14:51.602" v="1348" actId="26606"/>
          <ac:spMkLst>
            <pc:docMk/>
            <pc:sldMk cId="272369198" sldId="256"/>
            <ac:spMk id="10" creationId="{A317EBE3-FF86-4DA1-BC9A-331F7F2144E9}"/>
          </ac:spMkLst>
        </pc:spChg>
        <pc:spChg chg="add del">
          <ac:chgData name="Sean Kennedy" userId="0c6a0473cac5c89c" providerId="LiveId" clId="{B0E4A5A2-3200-43E7-B4C4-0D3D0320B5DE}" dt="2023-04-02T14:14:51.586" v="1347" actId="26606"/>
          <ac:spMkLst>
            <pc:docMk/>
            <pc:sldMk cId="272369198" sldId="256"/>
            <ac:spMk id="25" creationId="{30684D86-C9D1-40C3-A9B6-EC935C7312E3}"/>
          </ac:spMkLst>
        </pc:spChg>
        <pc:spChg chg="add del">
          <ac:chgData name="Sean Kennedy" userId="0c6a0473cac5c89c" providerId="LiveId" clId="{B0E4A5A2-3200-43E7-B4C4-0D3D0320B5DE}" dt="2023-04-02T14:14:51.586" v="1347" actId="26606"/>
          <ac:spMkLst>
            <pc:docMk/>
            <pc:sldMk cId="272369198" sldId="256"/>
            <ac:spMk id="27" creationId="{1EDF7896-F56A-49DA-90F3-F5CE8B9833AD}"/>
          </ac:spMkLst>
        </pc:spChg>
        <pc:grpChg chg="add del">
          <ac:chgData name="Sean Kennedy" userId="0c6a0473cac5c89c" providerId="LiveId" clId="{B0E4A5A2-3200-43E7-B4C4-0D3D0320B5DE}" dt="2023-04-02T14:14:51.586" v="1347" actId="26606"/>
          <ac:grpSpMkLst>
            <pc:docMk/>
            <pc:sldMk cId="272369198" sldId="256"/>
            <ac:grpSpMk id="11" creationId="{065753F1-EEE2-45ED-88A1-ECB4A495D0AD}"/>
          </ac:grpSpMkLst>
        </pc:grpChg>
        <pc:grpChg chg="add">
          <ac:chgData name="Sean Kennedy" userId="0c6a0473cac5c89c" providerId="LiveId" clId="{B0E4A5A2-3200-43E7-B4C4-0D3D0320B5DE}" dt="2023-04-02T14:14:51.602" v="1348" actId="26606"/>
          <ac:grpSpMkLst>
            <pc:docMk/>
            <pc:sldMk cId="272369198" sldId="256"/>
            <ac:grpSpMk id="12" creationId="{7A03E380-9CD1-4ABA-A763-9F9D252B8908}"/>
          </ac:grpSpMkLst>
        </pc:grpChg>
        <pc:picChg chg="add del">
          <ac:chgData name="Sean Kennedy" userId="0c6a0473cac5c89c" providerId="LiveId" clId="{B0E4A5A2-3200-43E7-B4C4-0D3D0320B5DE}" dt="2023-04-02T14:14:51.586" v="1347" actId="26606"/>
          <ac:picMkLst>
            <pc:docMk/>
            <pc:sldMk cId="272369198" sldId="256"/>
            <ac:picMk id="5" creationId="{4FF86F0F-A879-8B69-A759-9A99A7DACEBD}"/>
          </ac:picMkLst>
        </pc:picChg>
        <pc:cxnChg chg="add">
          <ac:chgData name="Sean Kennedy" userId="0c6a0473cac5c89c" providerId="LiveId" clId="{B0E4A5A2-3200-43E7-B4C4-0D3D0320B5DE}" dt="2023-04-02T14:14:51.602" v="1348" actId="26606"/>
          <ac:cxnSpMkLst>
            <pc:docMk/>
            <pc:sldMk cId="272369198" sldId="256"/>
            <ac:cxnSpMk id="26" creationId="{34D43EC1-35FA-4FC3-8526-F655CEB09D9C}"/>
          </ac:cxnSpMkLst>
        </pc:cxnChg>
      </pc:sldChg>
      <pc:sldChg chg="modSp add del mod ord">
        <pc:chgData name="Sean Kennedy" userId="0c6a0473cac5c89c" providerId="LiveId" clId="{B0E4A5A2-3200-43E7-B4C4-0D3D0320B5DE}" dt="2023-04-02T14:15:51.945" v="1356"/>
        <pc:sldMkLst>
          <pc:docMk/>
          <pc:sldMk cId="718733461" sldId="258"/>
        </pc:sldMkLst>
        <pc:spChg chg="mod">
          <ac:chgData name="Sean Kennedy" userId="0c6a0473cac5c89c" providerId="LiveId" clId="{B0E4A5A2-3200-43E7-B4C4-0D3D0320B5DE}" dt="2023-04-02T13:57:07.680" v="1026" actId="20577"/>
          <ac:spMkLst>
            <pc:docMk/>
            <pc:sldMk cId="718733461" sldId="258"/>
            <ac:spMk id="3" creationId="{9D1DB306-867A-18C1-6EB8-19CC64FA4D01}"/>
          </ac:spMkLst>
        </pc:spChg>
        <pc:spChg chg="mod">
          <ac:chgData name="Sean Kennedy" userId="0c6a0473cac5c89c" providerId="LiveId" clId="{B0E4A5A2-3200-43E7-B4C4-0D3D0320B5DE}" dt="2023-04-02T13:59:18.138" v="1333" actId="20577"/>
          <ac:spMkLst>
            <pc:docMk/>
            <pc:sldMk cId="718733461" sldId="258"/>
            <ac:spMk id="4" creationId="{315E29F9-8043-04BB-9F15-DC6D28AE380D}"/>
          </ac:spMkLst>
        </pc:spChg>
      </pc:sldChg>
      <pc:sldChg chg="addSp delSp modSp mod setBg">
        <pc:chgData name="Sean Kennedy" userId="0c6a0473cac5c89c" providerId="LiveId" clId="{B0E4A5A2-3200-43E7-B4C4-0D3D0320B5DE}" dt="2023-04-02T14:19:00.718" v="1414" actId="20577"/>
        <pc:sldMkLst>
          <pc:docMk/>
          <pc:sldMk cId="1104572463" sldId="259"/>
        </pc:sldMkLst>
        <pc:spChg chg="mod">
          <ac:chgData name="Sean Kennedy" userId="0c6a0473cac5c89c" providerId="LiveId" clId="{B0E4A5A2-3200-43E7-B4C4-0D3D0320B5DE}" dt="2023-04-02T13:20:03.844" v="418" actId="26606"/>
          <ac:spMkLst>
            <pc:docMk/>
            <pc:sldMk cId="1104572463" sldId="259"/>
            <ac:spMk id="2" creationId="{78B6952B-5713-E128-C8E7-16AF8184D39C}"/>
          </ac:spMkLst>
        </pc:spChg>
        <pc:spChg chg="del">
          <ac:chgData name="Sean Kennedy" userId="0c6a0473cac5c89c" providerId="LiveId" clId="{B0E4A5A2-3200-43E7-B4C4-0D3D0320B5DE}" dt="2023-04-02T13:15:58.446" v="140"/>
          <ac:spMkLst>
            <pc:docMk/>
            <pc:sldMk cId="1104572463" sldId="259"/>
            <ac:spMk id="3" creationId="{43D110E0-FDA3-4E03-3A0E-9D82A22CF7BC}"/>
          </ac:spMkLst>
        </pc:spChg>
        <pc:spChg chg="mod ord">
          <ac:chgData name="Sean Kennedy" userId="0c6a0473cac5c89c" providerId="LiveId" clId="{B0E4A5A2-3200-43E7-B4C4-0D3D0320B5DE}" dt="2023-04-02T14:19:00.718" v="1414" actId="20577"/>
          <ac:spMkLst>
            <pc:docMk/>
            <pc:sldMk cId="1104572463" sldId="259"/>
            <ac:spMk id="4" creationId="{4AE408C6-AF8D-EA46-2C06-23D24E575781}"/>
          </ac:spMkLst>
        </pc:spChg>
        <pc:spChg chg="add mod">
          <ac:chgData name="Sean Kennedy" userId="0c6a0473cac5c89c" providerId="LiveId" clId="{B0E4A5A2-3200-43E7-B4C4-0D3D0320B5DE}" dt="2023-04-02T14:18:58.781" v="1410" actId="27636"/>
          <ac:spMkLst>
            <pc:docMk/>
            <pc:sldMk cId="1104572463" sldId="259"/>
            <ac:spMk id="7" creationId="{C786C9D2-7931-1B96-73CF-B0CB019D01AB}"/>
          </ac:spMkLst>
        </pc:spChg>
        <pc:spChg chg="add">
          <ac:chgData name="Sean Kennedy" userId="0c6a0473cac5c89c" providerId="LiveId" clId="{B0E4A5A2-3200-43E7-B4C4-0D3D0320B5DE}" dt="2023-04-02T13:20:03.844" v="418" actId="26606"/>
          <ac:spMkLst>
            <pc:docMk/>
            <pc:sldMk cId="1104572463" sldId="259"/>
            <ac:spMk id="38" creationId="{DE91395A-2D18-4AF6-A0AC-AAA7189FED11}"/>
          </ac:spMkLst>
        </pc:spChg>
        <pc:spChg chg="add">
          <ac:chgData name="Sean Kennedy" userId="0c6a0473cac5c89c" providerId="LiveId" clId="{B0E4A5A2-3200-43E7-B4C4-0D3D0320B5DE}" dt="2023-04-02T13:20:03.844" v="418" actId="26606"/>
          <ac:spMkLst>
            <pc:docMk/>
            <pc:sldMk cId="1104572463" sldId="259"/>
            <ac:spMk id="40" creationId="{A57352BE-A213-4040-BE8E-D4A925AD9DF8}"/>
          </ac:spMkLst>
        </pc:spChg>
        <pc:spChg chg="add">
          <ac:chgData name="Sean Kennedy" userId="0c6a0473cac5c89c" providerId="LiveId" clId="{B0E4A5A2-3200-43E7-B4C4-0D3D0320B5DE}" dt="2023-04-02T13:20:03.844" v="418" actId="26606"/>
          <ac:spMkLst>
            <pc:docMk/>
            <pc:sldMk cId="1104572463" sldId="259"/>
            <ac:spMk id="42" creationId="{1A44C337-3893-4B29-A265-B1329150B6AA}"/>
          </ac:spMkLst>
        </pc:spChg>
        <pc:spChg chg="add">
          <ac:chgData name="Sean Kennedy" userId="0c6a0473cac5c89c" providerId="LiveId" clId="{B0E4A5A2-3200-43E7-B4C4-0D3D0320B5DE}" dt="2023-04-02T13:20:03.844" v="418" actId="26606"/>
          <ac:spMkLst>
            <pc:docMk/>
            <pc:sldMk cId="1104572463" sldId="259"/>
            <ac:spMk id="72" creationId="{AA5CD610-ED7C-4CED-A9A1-174432C88AF8}"/>
          </ac:spMkLst>
        </pc:spChg>
        <pc:spChg chg="add">
          <ac:chgData name="Sean Kennedy" userId="0c6a0473cac5c89c" providerId="LiveId" clId="{B0E4A5A2-3200-43E7-B4C4-0D3D0320B5DE}" dt="2023-04-02T13:20:03.844" v="418" actId="26606"/>
          <ac:spMkLst>
            <pc:docMk/>
            <pc:sldMk cId="1104572463" sldId="259"/>
            <ac:spMk id="74" creationId="{0C4379BF-8C7A-480A-BC36-DA55D92A9356}"/>
          </ac:spMkLst>
        </pc:spChg>
        <pc:grpChg chg="add">
          <ac:chgData name="Sean Kennedy" userId="0c6a0473cac5c89c" providerId="LiveId" clId="{B0E4A5A2-3200-43E7-B4C4-0D3D0320B5DE}" dt="2023-04-02T13:20:03.844" v="418" actId="26606"/>
          <ac:grpSpMkLst>
            <pc:docMk/>
            <pc:sldMk cId="1104572463" sldId="259"/>
            <ac:grpSpMk id="10" creationId="{7398C59F-5A18-487B-91D6-B955AACF2E50}"/>
          </ac:grpSpMkLst>
        </pc:grpChg>
        <pc:grpChg chg="add">
          <ac:chgData name="Sean Kennedy" userId="0c6a0473cac5c89c" providerId="LiveId" clId="{B0E4A5A2-3200-43E7-B4C4-0D3D0320B5DE}" dt="2023-04-02T13:20:03.844" v="418" actId="26606"/>
          <ac:grpSpMkLst>
            <pc:docMk/>
            <pc:sldMk cId="1104572463" sldId="259"/>
            <ac:grpSpMk id="24" creationId="{520234FB-542E-4550-9C2F-1B56FD41A1CA}"/>
          </ac:grpSpMkLst>
        </pc:grpChg>
        <pc:grpChg chg="add">
          <ac:chgData name="Sean Kennedy" userId="0c6a0473cac5c89c" providerId="LiveId" clId="{B0E4A5A2-3200-43E7-B4C4-0D3D0320B5DE}" dt="2023-04-02T13:20:03.844" v="418" actId="26606"/>
          <ac:grpSpMkLst>
            <pc:docMk/>
            <pc:sldMk cId="1104572463" sldId="259"/>
            <ac:grpSpMk id="44" creationId="{81E0B358-1267-4844-8B3D-B7A279B4175A}"/>
          </ac:grpSpMkLst>
        </pc:grpChg>
        <pc:grpChg chg="add">
          <ac:chgData name="Sean Kennedy" userId="0c6a0473cac5c89c" providerId="LiveId" clId="{B0E4A5A2-3200-43E7-B4C4-0D3D0320B5DE}" dt="2023-04-02T13:20:03.844" v="418" actId="26606"/>
          <ac:grpSpMkLst>
            <pc:docMk/>
            <pc:sldMk cId="1104572463" sldId="259"/>
            <ac:grpSpMk id="58" creationId="{AF44CA9C-80E8-44E1-A79C-D6EBFC73BCA0}"/>
          </ac:grpSpMkLst>
        </pc:grpChg>
        <pc:picChg chg="add del mod">
          <ac:chgData name="Sean Kennedy" userId="0c6a0473cac5c89c" providerId="LiveId" clId="{B0E4A5A2-3200-43E7-B4C4-0D3D0320B5DE}" dt="2023-04-02T13:21:11.585" v="420" actId="478"/>
          <ac:picMkLst>
            <pc:docMk/>
            <pc:sldMk cId="1104572463" sldId="259"/>
            <ac:picMk id="5" creationId="{6015163E-0682-3F39-0876-D176E37FBA4B}"/>
          </ac:picMkLst>
        </pc:picChg>
        <pc:picChg chg="add mod">
          <ac:chgData name="Sean Kennedy" userId="0c6a0473cac5c89c" providerId="LiveId" clId="{B0E4A5A2-3200-43E7-B4C4-0D3D0320B5DE}" dt="2023-04-02T14:16:17.245" v="1357" actId="14100"/>
          <ac:picMkLst>
            <pc:docMk/>
            <pc:sldMk cId="1104572463" sldId="259"/>
            <ac:picMk id="8" creationId="{F3810A2E-0016-9850-5208-D40BBC213EEE}"/>
          </ac:picMkLst>
        </pc:picChg>
      </pc:sldChg>
      <pc:sldChg chg="addSp delSp modSp mod">
        <pc:chgData name="Sean Kennedy" userId="0c6a0473cac5c89c" providerId="LiveId" clId="{B0E4A5A2-3200-43E7-B4C4-0D3D0320B5DE}" dt="2023-04-02T13:12:05.880" v="88" actId="14100"/>
        <pc:sldMkLst>
          <pc:docMk/>
          <pc:sldMk cId="214706190" sldId="260"/>
        </pc:sldMkLst>
        <pc:spChg chg="mod">
          <ac:chgData name="Sean Kennedy" userId="0c6a0473cac5c89c" providerId="LiveId" clId="{B0E4A5A2-3200-43E7-B4C4-0D3D0320B5DE}" dt="2023-04-02T13:10:59.753" v="79" actId="20577"/>
          <ac:spMkLst>
            <pc:docMk/>
            <pc:sldMk cId="214706190" sldId="260"/>
            <ac:spMk id="2" creationId="{4B7BCE93-0EF1-A876-9A99-B819F3F9F06C}"/>
          </ac:spMkLst>
        </pc:spChg>
        <pc:spChg chg="del">
          <ac:chgData name="Sean Kennedy" userId="0c6a0473cac5c89c" providerId="LiveId" clId="{B0E4A5A2-3200-43E7-B4C4-0D3D0320B5DE}" dt="2023-04-02T13:10:05.893" v="0"/>
          <ac:spMkLst>
            <pc:docMk/>
            <pc:sldMk cId="214706190" sldId="260"/>
            <ac:spMk id="3" creationId="{3B8EC374-F2E9-6C08-6997-B57C78E2A1B2}"/>
          </ac:spMkLst>
        </pc:spChg>
        <pc:spChg chg="del">
          <ac:chgData name="Sean Kennedy" userId="0c6a0473cac5c89c" providerId="LiveId" clId="{B0E4A5A2-3200-43E7-B4C4-0D3D0320B5DE}" dt="2023-04-02T13:11:40.933" v="80"/>
          <ac:spMkLst>
            <pc:docMk/>
            <pc:sldMk cId="214706190" sldId="260"/>
            <ac:spMk id="4" creationId="{AB75A5B1-AB2E-567C-E961-F3AAAA4149B2}"/>
          </ac:spMkLst>
        </pc:spChg>
        <pc:picChg chg="add mod">
          <ac:chgData name="Sean Kennedy" userId="0c6a0473cac5c89c" providerId="LiveId" clId="{B0E4A5A2-3200-43E7-B4C4-0D3D0320B5DE}" dt="2023-04-02T13:12:00.413" v="86" actId="14100"/>
          <ac:picMkLst>
            <pc:docMk/>
            <pc:sldMk cId="214706190" sldId="260"/>
            <ac:picMk id="5" creationId="{77C4C940-0F4A-06E5-4536-544DFD42A0BA}"/>
          </ac:picMkLst>
        </pc:picChg>
        <pc:picChg chg="add mod">
          <ac:chgData name="Sean Kennedy" userId="0c6a0473cac5c89c" providerId="LiveId" clId="{B0E4A5A2-3200-43E7-B4C4-0D3D0320B5DE}" dt="2023-04-02T13:12:05.880" v="88" actId="14100"/>
          <ac:picMkLst>
            <pc:docMk/>
            <pc:sldMk cId="214706190" sldId="260"/>
            <ac:picMk id="6" creationId="{C5EDC966-E3C9-DFC0-031E-9B2D41691CC3}"/>
          </ac:picMkLst>
        </pc:picChg>
      </pc:sldChg>
      <pc:sldChg chg="addSp delSp modSp new mod">
        <pc:chgData name="Sean Kennedy" userId="0c6a0473cac5c89c" providerId="LiveId" clId="{B0E4A5A2-3200-43E7-B4C4-0D3D0320B5DE}" dt="2023-04-05T19:52:42.101" v="1625" actId="255"/>
        <pc:sldMkLst>
          <pc:docMk/>
          <pc:sldMk cId="3167774958" sldId="261"/>
        </pc:sldMkLst>
        <pc:spChg chg="mod">
          <ac:chgData name="Sean Kennedy" userId="0c6a0473cac5c89c" providerId="LiveId" clId="{B0E4A5A2-3200-43E7-B4C4-0D3D0320B5DE}" dt="2023-04-05T19:52:42.101" v="1625" actId="255"/>
          <ac:spMkLst>
            <pc:docMk/>
            <pc:sldMk cId="3167774958" sldId="261"/>
            <ac:spMk id="2" creationId="{831BF107-2694-08CD-C828-8C3D0E7F8EF4}"/>
          </ac:spMkLst>
        </pc:spChg>
        <pc:spChg chg="del">
          <ac:chgData name="Sean Kennedy" userId="0c6a0473cac5c89c" providerId="LiveId" clId="{B0E4A5A2-3200-43E7-B4C4-0D3D0320B5DE}" dt="2023-04-02T13:13:33" v="138"/>
          <ac:spMkLst>
            <pc:docMk/>
            <pc:sldMk cId="3167774958" sldId="261"/>
            <ac:spMk id="3" creationId="{56D40F77-7F6F-B5B3-A77F-6839A36F86A1}"/>
          </ac:spMkLst>
        </pc:spChg>
        <pc:spChg chg="del">
          <ac:chgData name="Sean Kennedy" userId="0c6a0473cac5c89c" providerId="LiveId" clId="{B0E4A5A2-3200-43E7-B4C4-0D3D0320B5DE}" dt="2023-04-02T13:13:44.228" v="139"/>
          <ac:spMkLst>
            <pc:docMk/>
            <pc:sldMk cId="3167774958" sldId="261"/>
            <ac:spMk id="4" creationId="{37F161B9-AF35-D886-B858-661564214622}"/>
          </ac:spMkLst>
        </pc:spChg>
        <pc:picChg chg="add mod">
          <ac:chgData name="Sean Kennedy" userId="0c6a0473cac5c89c" providerId="LiveId" clId="{B0E4A5A2-3200-43E7-B4C4-0D3D0320B5DE}" dt="2023-04-05T19:52:16.725" v="1620" actId="14100"/>
          <ac:picMkLst>
            <pc:docMk/>
            <pc:sldMk cId="3167774958" sldId="261"/>
            <ac:picMk id="5" creationId="{164F8E95-6C26-0265-CE51-64BEBBDA6B9E}"/>
          </ac:picMkLst>
        </pc:picChg>
        <pc:picChg chg="add mod">
          <ac:chgData name="Sean Kennedy" userId="0c6a0473cac5c89c" providerId="LiveId" clId="{B0E4A5A2-3200-43E7-B4C4-0D3D0320B5DE}" dt="2023-04-05T19:52:30.185" v="1624" actId="14100"/>
          <ac:picMkLst>
            <pc:docMk/>
            <pc:sldMk cId="3167774958" sldId="261"/>
            <ac:picMk id="6" creationId="{459A940A-7869-8384-F38C-D4A38E61BE41}"/>
          </ac:picMkLst>
        </pc:picChg>
      </pc:sldChg>
      <pc:sldChg chg="addSp delSp modSp new mod">
        <pc:chgData name="Sean Kennedy" userId="0c6a0473cac5c89c" providerId="LiveId" clId="{B0E4A5A2-3200-43E7-B4C4-0D3D0320B5DE}" dt="2023-04-02T13:31:48.309" v="462" actId="14100"/>
        <pc:sldMkLst>
          <pc:docMk/>
          <pc:sldMk cId="3838619820" sldId="262"/>
        </pc:sldMkLst>
        <pc:spChg chg="mod">
          <ac:chgData name="Sean Kennedy" userId="0c6a0473cac5c89c" providerId="LiveId" clId="{B0E4A5A2-3200-43E7-B4C4-0D3D0320B5DE}" dt="2023-04-02T13:28:29.441" v="446" actId="255"/>
          <ac:spMkLst>
            <pc:docMk/>
            <pc:sldMk cId="3838619820" sldId="262"/>
            <ac:spMk id="2" creationId="{A3B54E48-F2FA-6C38-25C6-283A46A1B249}"/>
          </ac:spMkLst>
        </pc:spChg>
        <pc:spChg chg="del">
          <ac:chgData name="Sean Kennedy" userId="0c6a0473cac5c89c" providerId="LiveId" clId="{B0E4A5A2-3200-43E7-B4C4-0D3D0320B5DE}" dt="2023-04-02T13:27:53.614" v="443" actId="22"/>
          <ac:spMkLst>
            <pc:docMk/>
            <pc:sldMk cId="3838619820" sldId="262"/>
            <ac:spMk id="3" creationId="{736204D2-071A-274C-CB34-04C521B3A520}"/>
          </ac:spMkLst>
        </pc:spChg>
        <pc:spChg chg="add mod">
          <ac:chgData name="Sean Kennedy" userId="0c6a0473cac5c89c" providerId="LiveId" clId="{B0E4A5A2-3200-43E7-B4C4-0D3D0320B5DE}" dt="2023-04-02T13:31:35.746" v="458" actId="478"/>
          <ac:spMkLst>
            <pc:docMk/>
            <pc:sldMk cId="3838619820" sldId="262"/>
            <ac:spMk id="7" creationId="{51D6B056-212D-4D96-0E22-283D7B677EE1}"/>
          </ac:spMkLst>
        </pc:spChg>
        <pc:picChg chg="add del mod ord">
          <ac:chgData name="Sean Kennedy" userId="0c6a0473cac5c89c" providerId="LiveId" clId="{B0E4A5A2-3200-43E7-B4C4-0D3D0320B5DE}" dt="2023-04-02T13:31:35.746" v="458" actId="478"/>
          <ac:picMkLst>
            <pc:docMk/>
            <pc:sldMk cId="3838619820" sldId="262"/>
            <ac:picMk id="5" creationId="{551AEE3B-5948-132E-F560-BD5933F82D29}"/>
          </ac:picMkLst>
        </pc:picChg>
        <pc:picChg chg="add mod">
          <ac:chgData name="Sean Kennedy" userId="0c6a0473cac5c89c" providerId="LiveId" clId="{B0E4A5A2-3200-43E7-B4C4-0D3D0320B5DE}" dt="2023-04-02T13:31:48.309" v="462" actId="14100"/>
          <ac:picMkLst>
            <pc:docMk/>
            <pc:sldMk cId="3838619820" sldId="262"/>
            <ac:picMk id="9" creationId="{E9C41B4B-96FD-B796-E865-9FB47876CC02}"/>
          </ac:picMkLst>
        </pc:picChg>
      </pc:sldChg>
      <pc:sldChg chg="addSp delSp modSp new mod">
        <pc:chgData name="Sean Kennedy" userId="0c6a0473cac5c89c" providerId="LiveId" clId="{B0E4A5A2-3200-43E7-B4C4-0D3D0320B5DE}" dt="2023-04-02T14:13:46.369" v="1344" actId="14100"/>
        <pc:sldMkLst>
          <pc:docMk/>
          <pc:sldMk cId="3276937020" sldId="263"/>
        </pc:sldMkLst>
        <pc:spChg chg="mod">
          <ac:chgData name="Sean Kennedy" userId="0c6a0473cac5c89c" providerId="LiveId" clId="{B0E4A5A2-3200-43E7-B4C4-0D3D0320B5DE}" dt="2023-04-02T13:29:37.378" v="457" actId="122"/>
          <ac:spMkLst>
            <pc:docMk/>
            <pc:sldMk cId="3276937020" sldId="263"/>
            <ac:spMk id="2" creationId="{DB83D339-C80E-5B76-7FB5-925A7CE2539F}"/>
          </ac:spMkLst>
        </pc:spChg>
        <pc:spChg chg="del">
          <ac:chgData name="Sean Kennedy" userId="0c6a0473cac5c89c" providerId="LiveId" clId="{B0E4A5A2-3200-43E7-B4C4-0D3D0320B5DE}" dt="2023-04-02T13:51:16.722" v="463" actId="22"/>
          <ac:spMkLst>
            <pc:docMk/>
            <pc:sldMk cId="3276937020" sldId="263"/>
            <ac:spMk id="3" creationId="{BB55C441-82AF-CDCD-5FF9-1E2F1C166361}"/>
          </ac:spMkLst>
        </pc:spChg>
        <pc:spChg chg="add del mod">
          <ac:chgData name="Sean Kennedy" userId="0c6a0473cac5c89c" providerId="LiveId" clId="{B0E4A5A2-3200-43E7-B4C4-0D3D0320B5DE}" dt="2023-04-02T14:12:37.113" v="1337"/>
          <ac:spMkLst>
            <pc:docMk/>
            <pc:sldMk cId="3276937020" sldId="263"/>
            <ac:spMk id="7" creationId="{A5253DFF-416B-DA98-42A0-398B97F8EBDC}"/>
          </ac:spMkLst>
        </pc:spChg>
        <pc:spChg chg="add del mod">
          <ac:chgData name="Sean Kennedy" userId="0c6a0473cac5c89c" providerId="LiveId" clId="{B0E4A5A2-3200-43E7-B4C4-0D3D0320B5DE}" dt="2023-04-02T14:13:32.491" v="1339" actId="22"/>
          <ac:spMkLst>
            <pc:docMk/>
            <pc:sldMk cId="3276937020" sldId="263"/>
            <ac:spMk id="11" creationId="{2817DFC9-2270-5E9A-2F2C-CEEEB132A08E}"/>
          </ac:spMkLst>
        </pc:spChg>
        <pc:picChg chg="add del mod ord">
          <ac:chgData name="Sean Kennedy" userId="0c6a0473cac5c89c" providerId="LiveId" clId="{B0E4A5A2-3200-43E7-B4C4-0D3D0320B5DE}" dt="2023-04-02T14:11:59.207" v="1334" actId="478"/>
          <ac:picMkLst>
            <pc:docMk/>
            <pc:sldMk cId="3276937020" sldId="263"/>
            <ac:picMk id="5" creationId="{A9021BA2-B10A-C520-CFA0-621AFEEB08AB}"/>
          </ac:picMkLst>
        </pc:picChg>
        <pc:picChg chg="add del mod">
          <ac:chgData name="Sean Kennedy" userId="0c6a0473cac5c89c" providerId="LiveId" clId="{B0E4A5A2-3200-43E7-B4C4-0D3D0320B5DE}" dt="2023-04-02T14:12:07.060" v="1336" actId="478"/>
          <ac:picMkLst>
            <pc:docMk/>
            <pc:sldMk cId="3276937020" sldId="263"/>
            <ac:picMk id="8" creationId="{BBF3D7FE-236F-401A-C889-5E693B2E7CCA}"/>
          </ac:picMkLst>
        </pc:picChg>
        <pc:picChg chg="add del mod">
          <ac:chgData name="Sean Kennedy" userId="0c6a0473cac5c89c" providerId="LiveId" clId="{B0E4A5A2-3200-43E7-B4C4-0D3D0320B5DE}" dt="2023-04-02T14:12:38.921" v="1338" actId="478"/>
          <ac:picMkLst>
            <pc:docMk/>
            <pc:sldMk cId="3276937020" sldId="263"/>
            <ac:picMk id="9" creationId="{DF630A27-EDF0-11A9-13C6-43BF405DDFDD}"/>
          </ac:picMkLst>
        </pc:picChg>
        <pc:picChg chg="add mod ord">
          <ac:chgData name="Sean Kennedy" userId="0c6a0473cac5c89c" providerId="LiveId" clId="{B0E4A5A2-3200-43E7-B4C4-0D3D0320B5DE}" dt="2023-04-02T14:13:46.369" v="1344" actId="14100"/>
          <ac:picMkLst>
            <pc:docMk/>
            <pc:sldMk cId="3276937020" sldId="263"/>
            <ac:picMk id="13" creationId="{637A9248-1513-FCF5-29F9-F6AC89AA1F05}"/>
          </ac:picMkLst>
        </pc:picChg>
      </pc:sldChg>
      <pc:sldChg chg="new del">
        <pc:chgData name="Sean Kennedy" userId="0c6a0473cac5c89c" providerId="LiveId" clId="{B0E4A5A2-3200-43E7-B4C4-0D3D0320B5DE}" dt="2023-04-02T14:15:45.503" v="1353" actId="680"/>
        <pc:sldMkLst>
          <pc:docMk/>
          <pc:sldMk cId="3410303133" sldId="264"/>
        </pc:sldMkLst>
      </pc:sldChg>
      <pc:sldChg chg="addSp delSp modSp new mod">
        <pc:chgData name="Sean Kennedy" userId="0c6a0473cac5c89c" providerId="LiveId" clId="{B0E4A5A2-3200-43E7-B4C4-0D3D0320B5DE}" dt="2023-04-02T14:26:27.398" v="1517" actId="20577"/>
        <pc:sldMkLst>
          <pc:docMk/>
          <pc:sldMk cId="3935087317" sldId="264"/>
        </pc:sldMkLst>
        <pc:spChg chg="mod">
          <ac:chgData name="Sean Kennedy" userId="0c6a0473cac5c89c" providerId="LiveId" clId="{B0E4A5A2-3200-43E7-B4C4-0D3D0320B5DE}" dt="2023-04-02T14:26:27.398" v="1517" actId="20577"/>
          <ac:spMkLst>
            <pc:docMk/>
            <pc:sldMk cId="3935087317" sldId="264"/>
            <ac:spMk id="2" creationId="{E11CD6F0-6312-8F6B-B550-32992F9316F5}"/>
          </ac:spMkLst>
        </pc:spChg>
        <pc:spChg chg="del">
          <ac:chgData name="Sean Kennedy" userId="0c6a0473cac5c89c" providerId="LiveId" clId="{B0E4A5A2-3200-43E7-B4C4-0D3D0320B5DE}" dt="2023-04-02T14:23:52.723" v="1415" actId="22"/>
          <ac:spMkLst>
            <pc:docMk/>
            <pc:sldMk cId="3935087317" sldId="264"/>
            <ac:spMk id="3" creationId="{39110A24-2A19-757B-1B18-75622C8DF655}"/>
          </ac:spMkLst>
        </pc:spChg>
        <pc:picChg chg="add mod ord">
          <ac:chgData name="Sean Kennedy" userId="0c6a0473cac5c89c" providerId="LiveId" clId="{B0E4A5A2-3200-43E7-B4C4-0D3D0320B5DE}" dt="2023-04-02T14:24:06.141" v="1419" actId="14100"/>
          <ac:picMkLst>
            <pc:docMk/>
            <pc:sldMk cId="3935087317" sldId="264"/>
            <ac:picMk id="5" creationId="{E0F26476-D87D-5046-A605-A90C35C18E41}"/>
          </ac:picMkLst>
        </pc:picChg>
      </pc:sldChg>
      <pc:sldChg chg="modSp new del mod">
        <pc:chgData name="Sean Kennedy" userId="0c6a0473cac5c89c" providerId="LiveId" clId="{B0E4A5A2-3200-43E7-B4C4-0D3D0320B5DE}" dt="2023-04-05T19:55:40.234" v="1637" actId="2696"/>
        <pc:sldMkLst>
          <pc:docMk/>
          <pc:sldMk cId="3765338157" sldId="265"/>
        </pc:sldMkLst>
        <pc:spChg chg="mod">
          <ac:chgData name="Sean Kennedy" userId="0c6a0473cac5c89c" providerId="LiveId" clId="{B0E4A5A2-3200-43E7-B4C4-0D3D0320B5DE}" dt="2023-04-05T19:33:30.593" v="1536" actId="20577"/>
          <ac:spMkLst>
            <pc:docMk/>
            <pc:sldMk cId="3765338157" sldId="265"/>
            <ac:spMk id="2" creationId="{2576408F-C1E0-E8B8-CA59-C460A1F35B92}"/>
          </ac:spMkLst>
        </pc:spChg>
      </pc:sldChg>
      <pc:sldChg chg="modSp mod">
        <pc:chgData name="Sean Kennedy" userId="0c6a0473cac5c89c" providerId="LiveId" clId="{B0E4A5A2-3200-43E7-B4C4-0D3D0320B5DE}" dt="2023-04-05T19:55:26.366" v="1636" actId="255"/>
        <pc:sldMkLst>
          <pc:docMk/>
          <pc:sldMk cId="2362851914" sldId="266"/>
        </pc:sldMkLst>
        <pc:spChg chg="mod">
          <ac:chgData name="Sean Kennedy" userId="0c6a0473cac5c89c" providerId="LiveId" clId="{B0E4A5A2-3200-43E7-B4C4-0D3D0320B5DE}" dt="2023-04-05T19:55:26.366" v="1636" actId="255"/>
          <ac:spMkLst>
            <pc:docMk/>
            <pc:sldMk cId="2362851914" sldId="266"/>
            <ac:spMk id="2" creationId="{8AB18845-C4D0-8DFD-F482-3DEDD9E6B284}"/>
          </ac:spMkLst>
        </pc:spChg>
        <pc:spChg chg="mod">
          <ac:chgData name="Sean Kennedy" userId="0c6a0473cac5c89c" providerId="LiveId" clId="{B0E4A5A2-3200-43E7-B4C4-0D3D0320B5DE}" dt="2023-04-05T19:54:40.870" v="1630" actId="255"/>
          <ac:spMkLst>
            <pc:docMk/>
            <pc:sldMk cId="2362851914" sldId="266"/>
            <ac:spMk id="3" creationId="{F1EF7F51-E5E3-80FE-3C0E-318339B346F9}"/>
          </ac:spMkLst>
        </pc:spChg>
        <pc:spChg chg="mod">
          <ac:chgData name="Sean Kennedy" userId="0c6a0473cac5c89c" providerId="LiveId" clId="{B0E4A5A2-3200-43E7-B4C4-0D3D0320B5DE}" dt="2023-04-05T19:55:00.115" v="1635" actId="14100"/>
          <ac:spMkLst>
            <pc:docMk/>
            <pc:sldMk cId="2362851914" sldId="266"/>
            <ac:spMk id="4" creationId="{11692318-2DBA-6B2C-74F4-F33E74DC6D8D}"/>
          </ac:spMkLst>
        </pc:spChg>
      </pc:sldChg>
      <pc:sldChg chg="addSp delSp modSp add mod">
        <pc:chgData name="Sean Kennedy" userId="0c6a0473cac5c89c" providerId="LiveId" clId="{B0E4A5A2-3200-43E7-B4C4-0D3D0320B5DE}" dt="2023-04-05T19:56:29.881" v="1646" actId="20577"/>
        <pc:sldMkLst>
          <pc:docMk/>
          <pc:sldMk cId="3549329947" sldId="267"/>
        </pc:sldMkLst>
        <pc:spChg chg="mod">
          <ac:chgData name="Sean Kennedy" userId="0c6a0473cac5c89c" providerId="LiveId" clId="{B0E4A5A2-3200-43E7-B4C4-0D3D0320B5DE}" dt="2023-04-05T19:55:46.294" v="1638" actId="20577"/>
          <ac:spMkLst>
            <pc:docMk/>
            <pc:sldMk cId="3549329947" sldId="267"/>
            <ac:spMk id="2" creationId="{0F55E390-928D-F94B-26D6-6D0EB279E767}"/>
          </ac:spMkLst>
        </pc:spChg>
        <pc:spChg chg="mod">
          <ac:chgData name="Sean Kennedy" userId="0c6a0473cac5c89c" providerId="LiveId" clId="{B0E4A5A2-3200-43E7-B4C4-0D3D0320B5DE}" dt="2023-04-05T19:56:29.881" v="1646" actId="20577"/>
          <ac:spMkLst>
            <pc:docMk/>
            <pc:sldMk cId="3549329947" sldId="267"/>
            <ac:spMk id="3" creationId="{A7228031-2CCB-8101-2076-5D02FD73324C}"/>
          </ac:spMkLst>
        </pc:spChg>
        <pc:spChg chg="del">
          <ac:chgData name="Sean Kennedy" userId="0c6a0473cac5c89c" providerId="LiveId" clId="{B0E4A5A2-3200-43E7-B4C4-0D3D0320B5DE}" dt="2023-04-05T19:41:28.710" v="1540" actId="22"/>
          <ac:spMkLst>
            <pc:docMk/>
            <pc:sldMk cId="3549329947" sldId="267"/>
            <ac:spMk id="4" creationId="{C0AFCD17-8AB5-17B8-3568-38C7A75220B6}"/>
          </ac:spMkLst>
        </pc:spChg>
        <pc:picChg chg="add mod ord">
          <ac:chgData name="Sean Kennedy" userId="0c6a0473cac5c89c" providerId="LiveId" clId="{B0E4A5A2-3200-43E7-B4C4-0D3D0320B5DE}" dt="2023-04-05T19:42:25.895" v="1551" actId="1076"/>
          <ac:picMkLst>
            <pc:docMk/>
            <pc:sldMk cId="3549329947" sldId="267"/>
            <ac:picMk id="6" creationId="{5CB4A772-964B-9AE0-1C7A-984342700B1A}"/>
          </ac:picMkLst>
        </pc:picChg>
      </pc:sldChg>
      <pc:sldChg chg="delDesignElem">
        <pc:chgData name="Sean Kennedy" userId="0c6a0473cac5c89c" providerId="LiveId" clId="{B0E4A5A2-3200-43E7-B4C4-0D3D0320B5DE}" dt="2023-04-05T19:48:45.322" v="1556"/>
        <pc:sldMkLst>
          <pc:docMk/>
          <pc:sldMk cId="1741978634" sldId="268"/>
        </pc:sldMkLst>
      </pc:sldChg>
      <pc:sldChg chg="modSp new mod">
        <pc:chgData name="Sean Kennedy" userId="0c6a0473cac5c89c" providerId="LiveId" clId="{B0E4A5A2-3200-43E7-B4C4-0D3D0320B5DE}" dt="2023-04-05T20:00:15.426" v="1806" actId="20577"/>
        <pc:sldMkLst>
          <pc:docMk/>
          <pc:sldMk cId="681367970" sldId="270"/>
        </pc:sldMkLst>
        <pc:spChg chg="mod">
          <ac:chgData name="Sean Kennedy" userId="0c6a0473cac5c89c" providerId="LiveId" clId="{B0E4A5A2-3200-43E7-B4C4-0D3D0320B5DE}" dt="2023-04-05T20:00:08.944" v="1805" actId="122"/>
          <ac:spMkLst>
            <pc:docMk/>
            <pc:sldMk cId="681367970" sldId="270"/>
            <ac:spMk id="2" creationId="{2801938E-FA2F-7316-2883-895E292A0555}"/>
          </ac:spMkLst>
        </pc:spChg>
        <pc:spChg chg="mod">
          <ac:chgData name="Sean Kennedy" userId="0c6a0473cac5c89c" providerId="LiveId" clId="{B0E4A5A2-3200-43E7-B4C4-0D3D0320B5DE}" dt="2023-04-05T20:00:15.426" v="1806" actId="20577"/>
          <ac:spMkLst>
            <pc:docMk/>
            <pc:sldMk cId="681367970" sldId="270"/>
            <ac:spMk id="3" creationId="{6AD4EE5A-A732-9145-4018-B5D9A9FAADB1}"/>
          </ac:spMkLst>
        </pc:spChg>
      </pc:sldChg>
      <pc:sldChg chg="addSp delSp modSp new mod">
        <pc:chgData name="Sean Kennedy" userId="0c6a0473cac5c89c" providerId="LiveId" clId="{B0E4A5A2-3200-43E7-B4C4-0D3D0320B5DE}" dt="2023-04-07T13:09:31.713" v="1972" actId="20577"/>
        <pc:sldMkLst>
          <pc:docMk/>
          <pc:sldMk cId="2808659953" sldId="271"/>
        </pc:sldMkLst>
        <pc:spChg chg="mod">
          <ac:chgData name="Sean Kennedy" userId="0c6a0473cac5c89c" providerId="LiveId" clId="{B0E4A5A2-3200-43E7-B4C4-0D3D0320B5DE}" dt="2023-04-07T13:09:31.713" v="1972" actId="20577"/>
          <ac:spMkLst>
            <pc:docMk/>
            <pc:sldMk cId="2808659953" sldId="271"/>
            <ac:spMk id="2" creationId="{5484AABB-C10E-844B-55D4-73F4B93B84AA}"/>
          </ac:spMkLst>
        </pc:spChg>
        <pc:spChg chg="del">
          <ac:chgData name="Sean Kennedy" userId="0c6a0473cac5c89c" providerId="LiveId" clId="{B0E4A5A2-3200-43E7-B4C4-0D3D0320B5DE}" dt="2023-04-07T13:06:47.642" v="1808" actId="22"/>
          <ac:spMkLst>
            <pc:docMk/>
            <pc:sldMk cId="2808659953" sldId="271"/>
            <ac:spMk id="3" creationId="{6053A281-3F8D-5CC2-0EB6-FB02E9F3E6D1}"/>
          </ac:spMkLst>
        </pc:spChg>
        <pc:picChg chg="add mod ord">
          <ac:chgData name="Sean Kennedy" userId="0c6a0473cac5c89c" providerId="LiveId" clId="{B0E4A5A2-3200-43E7-B4C4-0D3D0320B5DE}" dt="2023-04-07T13:06:59.972" v="1812" actId="14100"/>
          <ac:picMkLst>
            <pc:docMk/>
            <pc:sldMk cId="2808659953" sldId="271"/>
            <ac:picMk id="5" creationId="{CE31301D-451B-070A-7376-5A0F3AFFCE2A}"/>
          </ac:picMkLst>
        </pc:picChg>
      </pc:sldChg>
    </pc:docChg>
  </pc:docChgLst>
</pc:chgInfo>
</file>

<file path=ppt/comments/modernComment_10C_67D47C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5BDFF8-42C6-4765-82DA-B6A45B013D18}" authorId="{3FAA6D31-4556-833D-2B61-960A2BE6E308}" created="2023-03-31T09:07:44.5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41978634" sldId="268"/>
      <ac:spMk id="3" creationId="{51DE5DB3-34AA-04B6-6C20-DD1298D97469}"/>
      <ac:txMk cp="0" len="118">
        <ac:context len="360" hash="775105169"/>
      </ac:txMk>
    </ac:txMkLst>
    <p188:pos x="4259263" y="266700"/>
    <p188:txBody>
      <a:bodyPr/>
      <a:lstStyle/>
      <a:p>
        <a:r>
          <a:rPr lang="en-IE"/>
          <a:t>I have a photo of this somewhere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7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7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82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59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5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7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2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8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7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3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0232-09FD-4C78-817C-B162650EA327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6CDC76-DADA-4FEB-BAE0-044EE3DAD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0C_67D47C0A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af636c51-7920-487b-aabc-a2666f927a7f@EURP192.PROD.OUTLOOK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cid:0a0974c2-577a-4d0b-b71a-18e5b192e213@EURP192.PROD.OUTLOOK.COM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37f98242-99b2-405d-8e08-22820e107c9e@EURP192.PROD.OUTLOOK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3d32de62-9e9e-48c4-b682-92003ebf0288@EURP192.PROD.OUTLOOK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cid:eddbe062-867a-4923-87c2-6d50db78c9e5@EURP192.PROD.OUTLOOK.COM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8A9707-27DA-5922-9B91-9C1CF1E9A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/>
            <a:r>
              <a:rPr lang="en-GB" sz="6600" b="1" dirty="0" err="1">
                <a:solidFill>
                  <a:schemeClr val="tx2">
                    <a:lumMod val="75000"/>
                  </a:schemeClr>
                </a:solidFill>
              </a:rPr>
              <a:t>Effin</a:t>
            </a:r>
            <a:r>
              <a:rPr lang="en-GB" sz="6600" b="1" dirty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en-GB" sz="6600" b="1" dirty="0" err="1">
                <a:solidFill>
                  <a:schemeClr val="tx2">
                    <a:lumMod val="75000"/>
                  </a:schemeClr>
                </a:solidFill>
              </a:rPr>
              <a:t>Garrienderk</a:t>
            </a:r>
            <a:r>
              <a:rPr lang="en-GB" sz="6600" b="1" dirty="0">
                <a:solidFill>
                  <a:schemeClr val="tx2">
                    <a:lumMod val="75000"/>
                  </a:schemeClr>
                </a:solidFill>
              </a:rPr>
              <a:t> Development Association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4253F-E4AE-CCE3-4CE6-81C35D5C8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Parish Projects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8845-C4D0-8DFD-F482-3DEDD9E6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/>
              <a:t>Canon Hayes Hall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7F51-E5E3-80FE-3C0E-318339B34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1" y="2133599"/>
            <a:ext cx="8530546" cy="4250871"/>
          </a:xfrm>
        </p:spPr>
        <p:txBody>
          <a:bodyPr>
            <a:normAutofit/>
          </a:bodyPr>
          <a:lstStyle/>
          <a:p>
            <a:r>
              <a:rPr lang="en-IE" sz="4400" dirty="0"/>
              <a:t>Sensory Garden</a:t>
            </a:r>
          </a:p>
          <a:p>
            <a:r>
              <a:rPr lang="en-IE" sz="4400" dirty="0"/>
              <a:t>Resurface Car Park</a:t>
            </a:r>
          </a:p>
          <a:p>
            <a:r>
              <a:rPr lang="en-IE" sz="4400" dirty="0"/>
              <a:t>Power Hose Side of Hall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92318-2DBA-6B2C-74F4-F33E74DC6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5215" y="1905000"/>
            <a:ext cx="809396" cy="3998843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285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E390-928D-F94B-26D6-6D0EB279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0" y="624110"/>
            <a:ext cx="3771899" cy="1280890"/>
          </a:xfrm>
        </p:spPr>
        <p:txBody>
          <a:bodyPr/>
          <a:lstStyle/>
          <a:p>
            <a:br>
              <a:rPr lang="en-IE" dirty="0"/>
            </a:br>
            <a:r>
              <a:rPr lang="en-IE" dirty="0" err="1"/>
              <a:t>Effin</a:t>
            </a:r>
            <a:r>
              <a:rPr lang="en-IE" dirty="0"/>
              <a:t> Creamery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8031-2CCB-8101-2076-5D02FD733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5061858" cy="4100290"/>
          </a:xfrm>
        </p:spPr>
        <p:txBody>
          <a:bodyPr/>
          <a:lstStyle/>
          <a:p>
            <a:r>
              <a:rPr lang="en-IE" sz="3600" dirty="0"/>
              <a:t>Information Sign with history of Creamery</a:t>
            </a:r>
          </a:p>
          <a:p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B4A772-964B-9AE0-1C7A-984342700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4947" y="624110"/>
            <a:ext cx="7207053" cy="5972633"/>
          </a:xfrm>
        </p:spPr>
      </p:pic>
    </p:spTree>
    <p:extLst>
      <p:ext uri="{BB962C8B-B14F-4D97-AF65-F5344CB8AC3E}">
        <p14:creationId xmlns:p14="http://schemas.microsoft.com/office/powerpoint/2010/main" val="354932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67D4-AEBE-41D3-A490-7491FF41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74" y="645106"/>
            <a:ext cx="4704234" cy="61240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Religious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5DB3-34AA-04B6-6C20-DD1298D97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1289198"/>
            <a:ext cx="3650278" cy="46036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Clean up and conserve </a:t>
            </a:r>
            <a:r>
              <a:rPr lang="en-US" dirty="0" err="1"/>
              <a:t>Kilbreedy</a:t>
            </a:r>
            <a:r>
              <a:rPr lang="en-US" dirty="0"/>
              <a:t> Graveyard. - now overgrown. Footpath also required for safe access up a grassy incline. Also safe parking space at the road side </a:t>
            </a:r>
          </a:p>
          <a:p>
            <a:pPr>
              <a:lnSpc>
                <a:spcPct val="90000"/>
              </a:lnSpc>
            </a:pPr>
            <a:r>
              <a:rPr lang="en-US" dirty="0"/>
              <a:t>Improve the ancient path up to Holy Well 'Tobar Rí a </a:t>
            </a:r>
            <a:r>
              <a:rPr lang="en-US" dirty="0" err="1"/>
              <a:t>Domhnaigh</a:t>
            </a:r>
            <a:r>
              <a:rPr lang="en-US" dirty="0"/>
              <a:t>’,</a:t>
            </a:r>
          </a:p>
          <a:p>
            <a:pPr>
              <a:lnSpc>
                <a:spcPct val="90000"/>
              </a:lnSpc>
            </a:pPr>
            <a:r>
              <a:rPr lang="en-US" dirty="0"/>
              <a:t>Rebuild the stone around the Holy Well with a sign explaining the history of the well.</a:t>
            </a:r>
          </a:p>
          <a:p>
            <a:pPr>
              <a:lnSpc>
                <a:spcPct val="90000"/>
              </a:lnSpc>
            </a:pPr>
            <a:r>
              <a:rPr lang="en-US" dirty="0"/>
              <a:t>Signs and storyboards at Graveyards /Churches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062230-C480-A774-D06D-93497CD44E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9543" y="1221672"/>
            <a:ext cx="6953577" cy="47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786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AABB-C10E-844B-55D4-73F4B93B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/>
              <a:t>Heritage Stone Wall</a:t>
            </a:r>
            <a:br>
              <a:rPr lang="en-IE" dirty="0"/>
            </a:br>
            <a:r>
              <a:rPr lang="en-IE" sz="2200" dirty="0"/>
              <a:t>Another example of a stone  wall by the Idle Hour Pub which, If exposed , would be a nice landmark with a thatched cottage nearby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31301D-451B-070A-7376-5A0F3AFFC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33600"/>
            <a:ext cx="8911687" cy="4531360"/>
          </a:xfrm>
        </p:spPr>
      </p:pic>
    </p:spTree>
    <p:extLst>
      <p:ext uri="{BB962C8B-B14F-4D97-AF65-F5344CB8AC3E}">
        <p14:creationId xmlns:p14="http://schemas.microsoft.com/office/powerpoint/2010/main" val="280865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938E-FA2F-7316-2883-895E292A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85243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IE" sz="4000" dirty="0"/>
              <a:t>Waste Recycling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EE5A-A732-9145-4018-B5D9A9FAA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There is no Glass </a:t>
            </a:r>
            <a:r>
              <a:rPr lang="en-IE" sz="3600" dirty="0" err="1"/>
              <a:t>ReCycling</a:t>
            </a:r>
            <a:r>
              <a:rPr lang="en-IE" sz="3600" dirty="0"/>
              <a:t> or Clothes Bank in </a:t>
            </a:r>
            <a:r>
              <a:rPr lang="en-IE" sz="3600" dirty="0" err="1"/>
              <a:t>Effin</a:t>
            </a:r>
            <a:r>
              <a:rPr lang="en-IE" sz="3600" dirty="0"/>
              <a:t> like the facility in </a:t>
            </a:r>
            <a:r>
              <a:rPr lang="en-IE" sz="3600" dirty="0" err="1"/>
              <a:t>Ardpatrick</a:t>
            </a:r>
            <a:r>
              <a:rPr lang="en-I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36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3093-457B-070E-B0FB-FD5CD75E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Railway Bridges and Linesman Cottage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B306-867A-18C1-6EB8-19CC64FA4D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Effin</a:t>
            </a:r>
            <a:r>
              <a:rPr lang="en-GB" dirty="0"/>
              <a:t> Road from Charleville crosses the Cork Dublin railway line. This railway effectively splits </a:t>
            </a:r>
            <a:r>
              <a:rPr lang="en-GB" dirty="0" err="1"/>
              <a:t>Effin</a:t>
            </a:r>
            <a:r>
              <a:rPr lang="en-GB" dirty="0"/>
              <a:t> from Lower </a:t>
            </a:r>
            <a:r>
              <a:rPr lang="en-GB" dirty="0" err="1"/>
              <a:t>Effin</a:t>
            </a:r>
            <a:r>
              <a:rPr lang="en-GB" dirty="0"/>
              <a:t> and </a:t>
            </a:r>
            <a:r>
              <a:rPr lang="en-GB" dirty="0" err="1"/>
              <a:t>Garrienderk</a:t>
            </a:r>
            <a:r>
              <a:rPr lang="en-GB" dirty="0"/>
              <a:t>. </a:t>
            </a:r>
          </a:p>
          <a:p>
            <a:r>
              <a:rPr lang="en-GB" dirty="0"/>
              <a:t>This bridge has some outstanding stonework on both sides which has been covered by years of overgrowth . It would be great to expose the workmanship as a heritage project.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E29F9-8043-04BB-9F15-DC6D28AE38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On the North side of the rail track is an old Irish Rail linesman </a:t>
            </a:r>
            <a:r>
              <a:rPr lang="en-GB" dirty="0" err="1"/>
              <a:t>cottage.This</a:t>
            </a:r>
            <a:r>
              <a:rPr lang="en-GB" dirty="0"/>
              <a:t> served as a manual point change for the now disused Limerick line . The structure is still there but would need a re-roof. Ownership of the building is unclear. This cottage , and its surrounding land could be a point of interest for the proposed Green way for the disused Limerick rail line. </a:t>
            </a:r>
          </a:p>
        </p:txBody>
      </p:sp>
    </p:spTree>
    <p:extLst>
      <p:ext uri="{BB962C8B-B14F-4D97-AF65-F5344CB8AC3E}">
        <p14:creationId xmlns:p14="http://schemas.microsoft.com/office/powerpoint/2010/main" val="71873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4E48-F2FA-6C38-25C6-283A46A1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/>
              <a:t>MAPS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D6B056-212D-4D96-0E22-283D7B67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41B4B-96FD-B796-E865-9FB47876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16" y="1229360"/>
            <a:ext cx="11380983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D339-C80E-5B76-7FB5-925A7CE2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/>
              <a:t>MAPS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37A9248-1513-FCF5-29F9-F6AC89AA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186" y="1229360"/>
            <a:ext cx="11406894" cy="5557520"/>
          </a:xfrm>
        </p:spPr>
      </p:pic>
    </p:spTree>
    <p:extLst>
      <p:ext uri="{BB962C8B-B14F-4D97-AF65-F5344CB8AC3E}">
        <p14:creationId xmlns:p14="http://schemas.microsoft.com/office/powerpoint/2010/main" val="327693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F107-2694-08CD-C828-8C3D0E7F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644195" cy="1074061"/>
          </a:xfrm>
        </p:spPr>
        <p:txBody>
          <a:bodyPr>
            <a:noAutofit/>
          </a:bodyPr>
          <a:lstStyle/>
          <a:p>
            <a:r>
              <a:rPr lang="en-IE" sz="3200" dirty="0"/>
              <a:t>Update/Refurbish the Info Signs at the Church </a:t>
            </a:r>
            <a:br>
              <a:rPr lang="en-IE" sz="3200" dirty="0"/>
            </a:br>
            <a:r>
              <a:rPr lang="en-IE" sz="3200" dirty="0"/>
              <a:t>Also info signs at </a:t>
            </a:r>
            <a:r>
              <a:rPr lang="en-IE" sz="3200" dirty="0" err="1"/>
              <a:t>Effin</a:t>
            </a:r>
            <a:r>
              <a:rPr lang="en-IE" sz="3200" dirty="0"/>
              <a:t> and </a:t>
            </a:r>
            <a:r>
              <a:rPr lang="en-IE" sz="3200" dirty="0" err="1"/>
              <a:t>Kilquane</a:t>
            </a:r>
            <a:r>
              <a:rPr lang="en-IE" sz="3200" dirty="0"/>
              <a:t> Graveyards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F8E95-6C26-0265-CE51-64BEBBDA6B9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2530928"/>
            <a:ext cx="6226742" cy="41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9A940A-7869-8384-F38C-D4A38E61BE4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530927"/>
            <a:ext cx="4735286" cy="411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7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B6952B-5713-E128-C8E7-16AF8184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Footpath Necessities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408C6-AF8D-EA46-2C06-23D24E575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3200" dirty="0"/>
              <a:t>The road from </a:t>
            </a:r>
            <a:r>
              <a:rPr lang="en-US" sz="3200" dirty="0" err="1"/>
              <a:t>Effin</a:t>
            </a:r>
            <a:r>
              <a:rPr lang="en-US" sz="3200" dirty="0"/>
              <a:t> Cross to the </a:t>
            </a:r>
            <a:r>
              <a:rPr lang="en-US" sz="3200" dirty="0" err="1"/>
              <a:t>Sportsfield</a:t>
            </a:r>
            <a:r>
              <a:rPr lang="en-US" sz="3200" dirty="0"/>
              <a:t> and onto the school  is long overdue a footpath to connect up our School to the GAA, Parish Hall-</a:t>
            </a:r>
            <a:r>
              <a:rPr lang="en-US" sz="3200" dirty="0" err="1"/>
              <a:t>Cemetary</a:t>
            </a:r>
            <a:r>
              <a:rPr lang="en-US" sz="3200" dirty="0"/>
              <a:t> and Church.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6C9D2-7931-1B96-73CF-B0CB019D01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10A2E-0016-9850-5208-D40BBC213EE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" y="0"/>
            <a:ext cx="6232916" cy="6853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57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D6F0-6312-8F6B-B550-32992F93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Routing of Footpaths to be agreed with Limerick Co </a:t>
            </a:r>
            <a:r>
              <a:rPr lang="en-IE" dirty="0" err="1"/>
              <a:t>Co</a:t>
            </a:r>
            <a:r>
              <a:rPr lang="en-IE" dirty="0"/>
              <a:t> Civil Engineer.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F26476-D87D-5046-A605-A90C35C18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160" y="1905000"/>
            <a:ext cx="4328160" cy="4831080"/>
          </a:xfrm>
        </p:spPr>
      </p:pic>
    </p:spTree>
    <p:extLst>
      <p:ext uri="{BB962C8B-B14F-4D97-AF65-F5344CB8AC3E}">
        <p14:creationId xmlns:p14="http://schemas.microsoft.com/office/powerpoint/2010/main" val="393508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952B-5713-E128-C8E7-16AF8184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Footpath Necessities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10E0-FDA3-4E03-3A0E-9D82A22CF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857" y="1387929"/>
            <a:ext cx="5270219" cy="4845961"/>
          </a:xfrm>
        </p:spPr>
        <p:txBody>
          <a:bodyPr>
            <a:normAutofit/>
          </a:bodyPr>
          <a:lstStyle/>
          <a:p>
            <a:r>
              <a:rPr lang="en-IE" sz="2400" dirty="0"/>
              <a:t>Footpaths from the church to the hurling field. </a:t>
            </a:r>
            <a:br>
              <a:rPr lang="en-IE" sz="2400" dirty="0"/>
            </a:br>
            <a:endParaRPr lang="en-IE" sz="2400" dirty="0"/>
          </a:p>
          <a:p>
            <a:r>
              <a:rPr lang="en-IE" sz="2400" dirty="0"/>
              <a:t>Footpath from the Hurling field to the School </a:t>
            </a:r>
          </a:p>
          <a:p>
            <a:r>
              <a:rPr lang="en-IE" sz="2400" dirty="0"/>
              <a:t>Footpaths or hard margins between the two "Effin signs where the wheelbarrows are.</a:t>
            </a:r>
          </a:p>
          <a:p>
            <a:r>
              <a:rPr lang="en-IE" sz="2400" dirty="0"/>
              <a:t>Fill in the dyke between Effin cross and Riordan Cross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408C6-AF8D-EA46-2C06-23D24E575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7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CE93-0EF1-A876-9A99-B819F3F9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the </a:t>
            </a:r>
            <a:r>
              <a:rPr lang="en-GB" dirty="0" err="1"/>
              <a:t>Effin</a:t>
            </a:r>
            <a:r>
              <a:rPr lang="en-GB" dirty="0"/>
              <a:t> Parish signs to match the </a:t>
            </a:r>
            <a:r>
              <a:rPr lang="en-GB" dirty="0" err="1"/>
              <a:t>Garrienderk</a:t>
            </a:r>
            <a:r>
              <a:rPr lang="en-GB" dirty="0"/>
              <a:t> 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4C940-0F4A-06E5-4536-544DFD42A0B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70" y="2265680"/>
            <a:ext cx="4459130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EDC966-E3C9-DFC0-031E-9B2D41691CC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2265680"/>
            <a:ext cx="4459130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061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243</TotalTime>
  <Words>400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Effin &amp; Garrienderk Development Association </vt:lpstr>
      <vt:lpstr>Railway Bridges and Linesman Cottage</vt:lpstr>
      <vt:lpstr>MAPS</vt:lpstr>
      <vt:lpstr>MAPS</vt:lpstr>
      <vt:lpstr>Update/Refurbish the Info Signs at the Church  Also info signs at Effin and Kilquane Graveyards </vt:lpstr>
      <vt:lpstr>Footpath Necessities</vt:lpstr>
      <vt:lpstr>Routing of Footpaths to be agreed with Limerick Co Co Civil Engineer. </vt:lpstr>
      <vt:lpstr>Footpath Necessities</vt:lpstr>
      <vt:lpstr>Update the Effin Parish signs to match the Garrienderk Sign</vt:lpstr>
      <vt:lpstr>Canon Hayes Hall</vt:lpstr>
      <vt:lpstr> Effin Creamery</vt:lpstr>
      <vt:lpstr>Religious Sites </vt:lpstr>
      <vt:lpstr>Heritage Stone Wall Another example of a stone  wall by the Idle Hour Pub which, If exposed , would be a nice landmark with a thatched cottage nearby </vt:lpstr>
      <vt:lpstr>Waste Recycling Facility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Effin &amp; Garrienderk Development Association</dc:title>
  <dc:creator>Kennedy, Sean</dc:creator>
  <cp:lastModifiedBy>Sean Kennedy</cp:lastModifiedBy>
  <cp:revision>5</cp:revision>
  <dcterms:created xsi:type="dcterms:W3CDTF">2023-03-30T09:07:11Z</dcterms:created>
  <dcterms:modified xsi:type="dcterms:W3CDTF">2023-04-07T13:09:42Z</dcterms:modified>
</cp:coreProperties>
</file>